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716C8DD-CBDD-497E-ABF6-77988271843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61C58890-DB93-4D63-BD6D-D4A1A5B14FE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85D9AB2-A025-43E6-A8C0-B78E8EBD86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5F5C45-7F83-4948-9085-2B33EE29B1E7}" type="datetimeFigureOut">
              <a:rPr lang="es-ES" smtClean="0"/>
              <a:t>31/03/2019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31E0D663-3FBB-40B0-9919-0DCAE576C3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31D3A42-9AB2-4BC5-9844-D172399360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CD2D6F-ADE9-4AC5-A13F-1F56B94CB8F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741549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1A90D67-2C3E-433C-B9B8-138C68419C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EA0BBBFC-7BBE-4BCE-9B3D-0F6BA05F686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6CCCC65-03FB-4D49-BD2A-7F0D0A3341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5F5C45-7F83-4948-9085-2B33EE29B1E7}" type="datetimeFigureOut">
              <a:rPr lang="es-ES" smtClean="0"/>
              <a:t>31/03/2019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6924EED-04FC-4B80-9876-815ACEC57A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F4EEDB5-EE76-4273-A911-8399968A86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CD2D6F-ADE9-4AC5-A13F-1F56B94CB8F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665558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08BDC6FA-5275-489B-A18D-5899D245600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A15EE264-9E22-4B25-9FEC-AC46E55C6B9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63EC608-7255-4CD8-80EE-5873987050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5F5C45-7F83-4948-9085-2B33EE29B1E7}" type="datetimeFigureOut">
              <a:rPr lang="es-ES" smtClean="0"/>
              <a:t>31/03/2019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0331969-772B-4C1C-A8DB-7644972EE6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0BE5D09-5CA6-4859-BD59-1D499A0E04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CD2D6F-ADE9-4AC5-A13F-1F56B94CB8F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452920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2E4E386-8BED-4DCA-80BB-75EFB7033E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1F53663-C9F3-4D62-8B75-ACB901A720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071332A-A150-4D4E-A20E-1486F1D1BD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5F5C45-7F83-4948-9085-2B33EE29B1E7}" type="datetimeFigureOut">
              <a:rPr lang="es-ES" smtClean="0"/>
              <a:t>31/03/2019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390B7824-CE01-41DE-B836-C2C2A888BA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3ECD3A2-CC6F-4678-90F8-D9F9017121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CD2D6F-ADE9-4AC5-A13F-1F56B94CB8F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130973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B2A44F1-2EBD-444B-9D6D-94CD9C6F53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DEAC7A86-F380-452B-BAED-4D80173D8C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D50195C-1B42-4701-B491-A0687F85E5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5F5C45-7F83-4948-9085-2B33EE29B1E7}" type="datetimeFigureOut">
              <a:rPr lang="es-ES" smtClean="0"/>
              <a:t>31/03/2019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789380D-87F6-4F59-A7EF-7570609A47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651D343-2DD6-4186-B1CB-02C62807E8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CD2D6F-ADE9-4AC5-A13F-1F56B94CB8F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306308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1CFC36E-DF32-44A6-ACE9-4FED73484D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98C612E-BDDF-4185-85C1-234C6615C75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8E09BAE3-75FD-4CA7-9836-C619968F79E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5F0CD192-1A2B-4E24-9D57-9623FAF537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5F5C45-7F83-4948-9085-2B33EE29B1E7}" type="datetimeFigureOut">
              <a:rPr lang="es-ES" smtClean="0"/>
              <a:t>31/03/2019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CD611931-9C6F-4292-9455-43ED9DD925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EDB7F3B3-9396-4649-9DD9-7383AC9D8E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CD2D6F-ADE9-4AC5-A13F-1F56B94CB8F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910970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2EE1719-83FA-4C28-9889-E093E191A3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C92289CB-22A8-4AB8-8D9D-28BD4DA4761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E8DF016C-B91A-42B1-A30D-FA200EE0F5D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07F20250-6146-434C-AA08-A31773994B9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D9AB45A2-6B19-4C6A-97FE-97C26FAF0EC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28BC307E-F0DE-4BD2-9432-45FB87429D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5F5C45-7F83-4948-9085-2B33EE29B1E7}" type="datetimeFigureOut">
              <a:rPr lang="es-ES" smtClean="0"/>
              <a:t>31/03/2019</a:t>
            </a:fld>
            <a:endParaRPr lang="es-ES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7CF8F405-2EE1-43B3-9FCD-A9383ACC52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A9BAD664-13D3-494D-A0C3-B3940A9F0B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CD2D6F-ADE9-4AC5-A13F-1F56B94CB8F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635868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C8F7E40-2BD4-49A5-AEC8-C740EF3128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C282699F-AE91-4F1A-9CB8-F0A0234750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5F5C45-7F83-4948-9085-2B33EE29B1E7}" type="datetimeFigureOut">
              <a:rPr lang="es-ES" smtClean="0"/>
              <a:t>31/03/2019</a:t>
            </a:fld>
            <a:endParaRPr lang="es-E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1EC0A005-ED9F-4A7A-B758-0C866DBABF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3FD92F06-5591-44AC-BC22-07074248B8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CD2D6F-ADE9-4AC5-A13F-1F56B94CB8F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932815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62D11FFE-2CA4-43F3-A976-CE8B6CB51B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5F5C45-7F83-4948-9085-2B33EE29B1E7}" type="datetimeFigureOut">
              <a:rPr lang="es-ES" smtClean="0"/>
              <a:t>31/03/2019</a:t>
            </a:fld>
            <a:endParaRPr lang="es-ES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F5462A3F-033E-4771-8506-75BCC5D66A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B8AF70E5-A543-4857-AE17-04486A9CEF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CD2D6F-ADE9-4AC5-A13F-1F56B94CB8F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829954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97B529D-9FB1-4845-B14F-43C2A90483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624EEAB-6B07-4A3C-A775-5C3E170D09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9E95F48C-315C-4B8E-9472-8F94C646222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70B083B2-77FA-48A2-B2CB-12DBD4FB92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5F5C45-7F83-4948-9085-2B33EE29B1E7}" type="datetimeFigureOut">
              <a:rPr lang="es-ES" smtClean="0"/>
              <a:t>31/03/2019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4308C99D-0623-4EB4-AFA9-A44AAEAFFD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5132E498-292D-4B06-B88F-84F98BAB5E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CD2D6F-ADE9-4AC5-A13F-1F56B94CB8F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51336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ADD446C-ABBD-4D22-A0D7-73E75B255E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076E1DDB-8D80-4FDF-9009-3F8D811032F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9138A708-8552-4F3A-83B9-6EE38494276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8540A2EC-30B9-430A-BCEA-A70DEBC11C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5F5C45-7F83-4948-9085-2B33EE29B1E7}" type="datetimeFigureOut">
              <a:rPr lang="es-ES" smtClean="0"/>
              <a:t>31/03/2019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C2A4E536-F8B9-4EB8-A08B-BA1B7BA2FE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0A22A7C2-7A0E-4886-AD62-547EBBAED0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CD2D6F-ADE9-4AC5-A13F-1F56B94CB8F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218765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1F92A181-691D-45E0-9EEE-6ADDC01673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2D7154B0-C0CA-429C-8D38-65BDFBEBA31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C128AD8-6818-4A72-96A1-E5A5A48F2C8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5F5C45-7F83-4948-9085-2B33EE29B1E7}" type="datetimeFigureOut">
              <a:rPr lang="es-ES" smtClean="0"/>
              <a:t>31/03/2019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172A3F9-BA8F-4FE0-AB30-D2B2423C89B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7E0AEFB-F436-4276-A1DC-72114F57606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CD2D6F-ADE9-4AC5-A13F-1F56B94CB8F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498381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Grupo 14">
            <a:extLst>
              <a:ext uri="{FF2B5EF4-FFF2-40B4-BE49-F238E27FC236}">
                <a16:creationId xmlns:a16="http://schemas.microsoft.com/office/drawing/2014/main" id="{3ADD64D1-9CCA-4740-9E38-E2B7C4239136}"/>
              </a:ext>
            </a:extLst>
          </p:cNvPr>
          <p:cNvGrpSpPr/>
          <p:nvPr/>
        </p:nvGrpSpPr>
        <p:grpSpPr>
          <a:xfrm>
            <a:off x="1065125" y="1031710"/>
            <a:ext cx="7031081" cy="4211963"/>
            <a:chOff x="1065125" y="1031710"/>
            <a:chExt cx="7031081" cy="4211963"/>
          </a:xfrm>
        </p:grpSpPr>
        <p:pic>
          <p:nvPicPr>
            <p:cNvPr id="5" name="Imagen 4">
              <a:extLst>
                <a:ext uri="{FF2B5EF4-FFF2-40B4-BE49-F238E27FC236}">
                  <a16:creationId xmlns:a16="http://schemas.microsoft.com/office/drawing/2014/main" id="{95927A91-9F30-4FCF-A7F4-344A08733D2B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65125" y="1031710"/>
              <a:ext cx="7031081" cy="4211963"/>
            </a:xfrm>
            <a:prstGeom prst="rect">
              <a:avLst/>
            </a:prstGeom>
          </p:spPr>
        </p:pic>
        <p:pic>
          <p:nvPicPr>
            <p:cNvPr id="7" name="Imagen 6">
              <a:extLst>
                <a:ext uri="{FF2B5EF4-FFF2-40B4-BE49-F238E27FC236}">
                  <a16:creationId xmlns:a16="http://schemas.microsoft.com/office/drawing/2014/main" id="{7D62F00A-51C1-44D5-9203-D6A3246871B6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270687" y="2725702"/>
              <a:ext cx="202355" cy="202355"/>
            </a:xfrm>
            <a:prstGeom prst="rect">
              <a:avLst/>
            </a:prstGeom>
          </p:spPr>
        </p:pic>
        <p:pic>
          <p:nvPicPr>
            <p:cNvPr id="9" name="Imagen 8">
              <a:extLst>
                <a:ext uri="{FF2B5EF4-FFF2-40B4-BE49-F238E27FC236}">
                  <a16:creationId xmlns:a16="http://schemas.microsoft.com/office/drawing/2014/main" id="{FC3EE7D8-81AB-4F92-9AD7-C73D9C116786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9973382">
              <a:off x="4313810" y="2827597"/>
              <a:ext cx="337486" cy="198793"/>
            </a:xfrm>
            <a:prstGeom prst="rect">
              <a:avLst/>
            </a:prstGeom>
          </p:spPr>
        </p:pic>
        <p:pic>
          <p:nvPicPr>
            <p:cNvPr id="13" name="Imagen 12">
              <a:extLst>
                <a:ext uri="{FF2B5EF4-FFF2-40B4-BE49-F238E27FC236}">
                  <a16:creationId xmlns:a16="http://schemas.microsoft.com/office/drawing/2014/main" id="{9D265BAA-8BF3-4106-9194-56DB47582BDD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116831" y="4402190"/>
              <a:ext cx="633398" cy="418205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3659850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upo 7">
            <a:extLst>
              <a:ext uri="{FF2B5EF4-FFF2-40B4-BE49-F238E27FC236}">
                <a16:creationId xmlns:a16="http://schemas.microsoft.com/office/drawing/2014/main" id="{A9B8ABB3-3349-4CB2-B1FD-DB3F5B6B2838}"/>
              </a:ext>
            </a:extLst>
          </p:cNvPr>
          <p:cNvGrpSpPr/>
          <p:nvPr/>
        </p:nvGrpSpPr>
        <p:grpSpPr>
          <a:xfrm>
            <a:off x="448278" y="1124902"/>
            <a:ext cx="7621064" cy="3886742"/>
            <a:chOff x="129497" y="1124902"/>
            <a:chExt cx="7621064" cy="3886742"/>
          </a:xfrm>
        </p:grpSpPr>
        <p:pic>
          <p:nvPicPr>
            <p:cNvPr id="3" name="Imagen 2">
              <a:extLst>
                <a:ext uri="{FF2B5EF4-FFF2-40B4-BE49-F238E27FC236}">
                  <a16:creationId xmlns:a16="http://schemas.microsoft.com/office/drawing/2014/main" id="{EACD1901-B5A1-41C9-853E-E81049BE643D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29497" y="1124902"/>
              <a:ext cx="7621064" cy="3886742"/>
            </a:xfrm>
            <a:prstGeom prst="rect">
              <a:avLst/>
            </a:prstGeom>
          </p:spPr>
        </p:pic>
        <p:pic>
          <p:nvPicPr>
            <p:cNvPr id="6" name="Imagen 5">
              <a:extLst>
                <a:ext uri="{FF2B5EF4-FFF2-40B4-BE49-F238E27FC236}">
                  <a16:creationId xmlns:a16="http://schemas.microsoft.com/office/drawing/2014/main" id="{4B30BB37-19C2-4BD8-8E1D-4782FEFABCB3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940029" y="2991295"/>
              <a:ext cx="153955" cy="153955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9089303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" name="Grupo 21">
            <a:extLst>
              <a:ext uri="{FF2B5EF4-FFF2-40B4-BE49-F238E27FC236}">
                <a16:creationId xmlns:a16="http://schemas.microsoft.com/office/drawing/2014/main" id="{9B33FB04-AED2-45F2-AA45-5AFBDD910863}"/>
              </a:ext>
            </a:extLst>
          </p:cNvPr>
          <p:cNvGrpSpPr/>
          <p:nvPr/>
        </p:nvGrpSpPr>
        <p:grpSpPr>
          <a:xfrm>
            <a:off x="1639302" y="190048"/>
            <a:ext cx="8059275" cy="6477904"/>
            <a:chOff x="305452" y="1246554"/>
            <a:chExt cx="8059275" cy="6477904"/>
          </a:xfrm>
        </p:grpSpPr>
        <p:grpSp>
          <p:nvGrpSpPr>
            <p:cNvPr id="20" name="Grupo 19">
              <a:extLst>
                <a:ext uri="{FF2B5EF4-FFF2-40B4-BE49-F238E27FC236}">
                  <a16:creationId xmlns:a16="http://schemas.microsoft.com/office/drawing/2014/main" id="{DEDAB822-FE30-4818-A352-C6B9DFE2A25B}"/>
                </a:ext>
              </a:extLst>
            </p:cNvPr>
            <p:cNvGrpSpPr/>
            <p:nvPr/>
          </p:nvGrpSpPr>
          <p:grpSpPr>
            <a:xfrm>
              <a:off x="305452" y="1246554"/>
              <a:ext cx="8059275" cy="6477904"/>
              <a:chOff x="4708897" y="-865870"/>
              <a:chExt cx="8059275" cy="6477904"/>
            </a:xfrm>
          </p:grpSpPr>
          <p:pic>
            <p:nvPicPr>
              <p:cNvPr id="7" name="Imagen 6">
                <a:extLst>
                  <a:ext uri="{FF2B5EF4-FFF2-40B4-BE49-F238E27FC236}">
                    <a16:creationId xmlns:a16="http://schemas.microsoft.com/office/drawing/2014/main" id="{9476EFFB-766B-4AEE-80A6-6664F1C208D2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4708897" y="-865870"/>
                <a:ext cx="8059275" cy="6477904"/>
              </a:xfrm>
              <a:prstGeom prst="rect">
                <a:avLst/>
              </a:prstGeom>
            </p:spPr>
          </p:pic>
          <p:pic>
            <p:nvPicPr>
              <p:cNvPr id="8" name="Imagen 7">
                <a:extLst>
                  <a:ext uri="{FF2B5EF4-FFF2-40B4-BE49-F238E27FC236}">
                    <a16:creationId xmlns:a16="http://schemas.microsoft.com/office/drawing/2014/main" id="{F015F6F7-437E-4D49-83AD-B0A1AF3DBB73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6209939" y="1531783"/>
                <a:ext cx="211494" cy="211494"/>
              </a:xfrm>
              <a:prstGeom prst="rect">
                <a:avLst/>
              </a:prstGeom>
            </p:spPr>
          </p:pic>
          <p:pic>
            <p:nvPicPr>
              <p:cNvPr id="12" name="Imagen 11">
                <a:extLst>
                  <a:ext uri="{FF2B5EF4-FFF2-40B4-BE49-F238E27FC236}">
                    <a16:creationId xmlns:a16="http://schemas.microsoft.com/office/drawing/2014/main" id="{78167DA9-7BAA-4992-82B8-B204940B1680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 rot="20132794">
                <a:off x="7793615" y="1529006"/>
                <a:ext cx="368480" cy="217050"/>
              </a:xfrm>
              <a:prstGeom prst="rect">
                <a:avLst/>
              </a:prstGeom>
            </p:spPr>
          </p:pic>
          <p:pic>
            <p:nvPicPr>
              <p:cNvPr id="14" name="Imagen 13">
                <a:extLst>
                  <a:ext uri="{FF2B5EF4-FFF2-40B4-BE49-F238E27FC236}">
                    <a16:creationId xmlns:a16="http://schemas.microsoft.com/office/drawing/2014/main" id="{54BD7A93-BC77-4E28-93E8-F35D57A80E85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0091958" y="4453252"/>
                <a:ext cx="780176" cy="515117"/>
              </a:xfrm>
              <a:prstGeom prst="rect">
                <a:avLst/>
              </a:prstGeom>
            </p:spPr>
          </p:pic>
        </p:grpSp>
        <p:pic>
          <p:nvPicPr>
            <p:cNvPr id="9" name="Imagen 8">
              <a:extLst>
                <a:ext uri="{FF2B5EF4-FFF2-40B4-BE49-F238E27FC236}">
                  <a16:creationId xmlns:a16="http://schemas.microsoft.com/office/drawing/2014/main" id="{CF40EC4B-21E8-4394-BF90-0D85D8FFB81F}"/>
                </a:ext>
              </a:extLst>
            </p:cNvPr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2696479" y="3674749"/>
              <a:ext cx="304762" cy="180952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50245400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381</TotalTime>
  <Words>0</Words>
  <Application>Microsoft Office PowerPoint</Application>
  <PresentationFormat>Panorámica</PresentationFormat>
  <Paragraphs>0</Paragraphs>
  <Slides>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Tema de Office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Alvaro Fernandez</dc:creator>
  <cp:lastModifiedBy>Alvaro Fernandez</cp:lastModifiedBy>
  <cp:revision>5</cp:revision>
  <dcterms:created xsi:type="dcterms:W3CDTF">2019-03-31T09:14:47Z</dcterms:created>
  <dcterms:modified xsi:type="dcterms:W3CDTF">2019-03-31T15:36:38Z</dcterms:modified>
</cp:coreProperties>
</file>